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handoutMasterIdLst>
    <p:handoutMasterId r:id="rId68"/>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480" r:id="rId36"/>
    <p:sldId id="481" r:id="rId37"/>
    <p:sldId id="490" r:id="rId38"/>
    <p:sldId id="484" r:id="rId39"/>
    <p:sldId id="485" r:id="rId40"/>
    <p:sldId id="486" r:id="rId41"/>
    <p:sldId id="487" r:id="rId42"/>
    <p:sldId id="488" r:id="rId43"/>
    <p:sldId id="489" r:id="rId44"/>
    <p:sldId id="491" r:id="rId45"/>
    <p:sldId id="492" r:id="rId46"/>
    <p:sldId id="493" r:id="rId47"/>
    <p:sldId id="494" r:id="rId48"/>
    <p:sldId id="495" r:id="rId49"/>
    <p:sldId id="322" r:id="rId50"/>
    <p:sldId id="498" r:id="rId51"/>
    <p:sldId id="499" r:id="rId52"/>
    <p:sldId id="500" r:id="rId53"/>
    <p:sldId id="502" r:id="rId54"/>
    <p:sldId id="503" r:id="rId55"/>
    <p:sldId id="504" r:id="rId56"/>
    <p:sldId id="505" r:id="rId57"/>
    <p:sldId id="506" r:id="rId58"/>
    <p:sldId id="497" r:id="rId59"/>
    <p:sldId id="508" r:id="rId60"/>
    <p:sldId id="513" r:id="rId61"/>
    <p:sldId id="514" r:id="rId62"/>
    <p:sldId id="517" r:id="rId63"/>
    <p:sldId id="516" r:id="rId64"/>
    <p:sldId id="518" r:id="rId65"/>
    <p:sldId id="40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480"/>
            <p14:sldId id="481"/>
            <p14:sldId id="490"/>
            <p14:sldId id="484"/>
            <p14:sldId id="485"/>
            <p14:sldId id="486"/>
            <p14:sldId id="487"/>
            <p14:sldId id="488"/>
            <p14:sldId id="489"/>
            <p14:sldId id="491"/>
            <p14:sldId id="492"/>
            <p14:sldId id="493"/>
            <p14:sldId id="494"/>
            <p14:sldId id="495"/>
            <p14:sldId id="322"/>
            <p14:sldId id="498"/>
            <p14:sldId id="499"/>
            <p14:sldId id="500"/>
            <p14:sldId id="502"/>
            <p14:sldId id="503"/>
            <p14:sldId id="504"/>
            <p14:sldId id="505"/>
            <p14:sldId id="506"/>
            <p14:sldId id="497"/>
            <p14:sldId id="508"/>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7C2A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5" autoAdjust="0"/>
    <p:restoredTop sz="90167" autoAdjust="0"/>
  </p:normalViewPr>
  <p:slideViewPr>
    <p:cSldViewPr snapToGrid="0">
      <p:cViewPr>
        <p:scale>
          <a:sx n="90" d="100"/>
          <a:sy n="90" d="100"/>
        </p:scale>
        <p:origin x="66" y="-5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10/8/2021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10/8/2021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44</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3407450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538772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64</a:t>
            </a:fld>
            <a:endParaRPr lang="en-US"/>
          </a:p>
        </p:txBody>
      </p:sp>
    </p:spTree>
    <p:extLst>
      <p:ext uri="{BB962C8B-B14F-4D97-AF65-F5344CB8AC3E}">
        <p14:creationId xmlns:p14="http://schemas.microsoft.com/office/powerpoint/2010/main" val="79843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10/8/2021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10/8/2021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10/8/2021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10/8/2021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10/8/2021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10/8/2021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10/8/2021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slide" Target="slide3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5.png"/><Relationship Id="rId18" Type="http://schemas.openxmlformats.org/officeDocument/2006/relationships/slide" Target="slide41.xml"/><Relationship Id="rId3" Type="http://schemas.openxmlformats.org/officeDocument/2006/relationships/image" Target="../media/image9.png"/><Relationship Id="rId21" Type="http://schemas.openxmlformats.org/officeDocument/2006/relationships/slide" Target="slide42.xml"/><Relationship Id="rId7" Type="http://schemas.openxmlformats.org/officeDocument/2006/relationships/image" Target="../media/image45.png"/><Relationship Id="rId12" Type="http://schemas.openxmlformats.org/officeDocument/2006/relationships/slide" Target="slide39.xml"/><Relationship Id="rId17" Type="http://schemas.openxmlformats.org/officeDocument/2006/relationships/image" Target="../media/image57.png"/><Relationship Id="rId25" Type="http://schemas.openxmlformats.org/officeDocument/2006/relationships/image" Target="../media/image59.png"/><Relationship Id="rId2" Type="http://schemas.openxmlformats.org/officeDocument/2006/relationships/notesSlide" Target="../notesSlides/notesSlide34.xml"/><Relationship Id="rId16" Type="http://schemas.openxmlformats.org/officeDocument/2006/relationships/image" Target="../media/image56.png"/><Relationship Id="rId20"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5.png"/><Relationship Id="rId24" Type="http://schemas.openxmlformats.org/officeDocument/2006/relationships/slide" Target="slide43.xml"/><Relationship Id="rId5" Type="http://schemas.openxmlformats.org/officeDocument/2006/relationships/image" Target="../media/image43.png"/><Relationship Id="rId15" Type="http://schemas.openxmlformats.org/officeDocument/2006/relationships/slide" Target="slide40.xml"/><Relationship Id="rId23"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57.png"/><Relationship Id="rId4" Type="http://schemas.openxmlformats.org/officeDocument/2006/relationships/image" Target="../media/image34.png"/><Relationship Id="rId9" Type="http://schemas.openxmlformats.org/officeDocument/2006/relationships/slide" Target="slide38.xml"/><Relationship Id="rId14" Type="http://schemas.openxmlformats.org/officeDocument/2006/relationships/image" Target="../media/image56.png"/><Relationship Id="rId22"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6.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png"/></Relationships>
</file>

<file path=ppt/slides/_rels/slide6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4.PNG"/><Relationship Id="rId7"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87.png"/><Relationship Id="rId5" Type="http://schemas.openxmlformats.org/officeDocument/2006/relationships/image" Target="../media/image43.png"/><Relationship Id="rId10" Type="http://schemas.openxmlformats.org/officeDocument/2006/relationships/slide" Target="slide63.xml"/><Relationship Id="rId4" Type="http://schemas.openxmlformats.org/officeDocument/2006/relationships/image" Target="../media/image85.png"/><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93.svg"/><Relationship Id="rId11" Type="http://schemas.openxmlformats.org/officeDocument/2006/relationships/image" Target="../media/image97.sv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91.svg"/><Relationship Id="rId9" Type="http://schemas.openxmlformats.org/officeDocument/2006/relationships/hyperlink" Target="http://www.sztaki.h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AAA95A8A-0662-4183-8B9D-E96F54AC5D49}"/>
              </a:ext>
            </a:extLst>
          </p:cNvPr>
          <p:cNvPicPr>
            <a:picLocks noChangeAspect="1"/>
          </p:cNvPicPr>
          <p:nvPr/>
        </p:nvPicPr>
        <p:blipFill rotWithShape="1">
          <a:blip r:embed="rId3">
            <a:extLst>
              <a:ext uri="{28A0092B-C50C-407E-A947-70E740481C1C}">
                <a14:useLocalDpi xmlns:a14="http://schemas.microsoft.com/office/drawing/2010/main" val="0"/>
              </a:ext>
            </a:extLst>
          </a:blip>
          <a:srcRect l="10135" t="29025" r="45297" b="8049"/>
          <a:stretch/>
        </p:blipFill>
        <p:spPr>
          <a:xfrm>
            <a:off x="3999704" y="2329475"/>
            <a:ext cx="7956000" cy="432000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Tree>
    <p:extLst>
      <p:ext uri="{BB962C8B-B14F-4D97-AF65-F5344CB8AC3E}">
        <p14:creationId xmlns:p14="http://schemas.microsoft.com/office/powerpoint/2010/main" val="201786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27523"/>
            <a:ext cx="12191999"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233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Kép 15" descr="A képen személy, beltéri látható&#10;&#10;Automatikusan generált leírás">
            <a:extLst>
              <a:ext uri="{FF2B5EF4-FFF2-40B4-BE49-F238E27FC236}">
                <a16:creationId xmlns:a16="http://schemas.microsoft.com/office/drawing/2014/main" id="{F705682D-E4A0-4280-902E-64868D753B82}"/>
              </a:ext>
            </a:extLst>
          </p:cNvPr>
          <p:cNvPicPr>
            <a:picLocks noChangeAspect="1"/>
          </p:cNvPicPr>
          <p:nvPr/>
        </p:nvPicPr>
        <p:blipFill rotWithShape="1">
          <a:blip r:embed="rId2">
            <a:extLst>
              <a:ext uri="{28A0092B-C50C-407E-A947-70E740481C1C}">
                <a14:useLocalDpi xmlns:a14="http://schemas.microsoft.com/office/drawing/2010/main" val="0"/>
              </a:ext>
            </a:extLst>
          </a:blip>
          <a:srcRect t="9052" r="2" b="8417"/>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20" name="Kép 19">
            <a:extLst>
              <a:ext uri="{FF2B5EF4-FFF2-40B4-BE49-F238E27FC236}">
                <a16:creationId xmlns:a16="http://schemas.microsoft.com/office/drawing/2014/main" id="{EF5A5FD4-8F14-4641-BD26-890227C27AC1}"/>
              </a:ext>
            </a:extLst>
          </p:cNvPr>
          <p:cNvPicPr>
            <a:picLocks noChangeAspect="1"/>
          </p:cNvPicPr>
          <p:nvPr/>
        </p:nvPicPr>
        <p:blipFill>
          <a:blip r:embed="rId3">
            <a:extLst>
              <a:ext uri="{28A0092B-C50C-407E-A947-70E740481C1C}">
                <a14:useLocalDpi xmlns:a14="http://schemas.microsoft.com/office/drawing/2010/main" val="0"/>
              </a:ext>
            </a:extLst>
          </a:blip>
          <a:srcRect l="27767" r="27767"/>
          <a:stretch/>
        </p:blipFill>
        <p:spPr>
          <a:xfrm>
            <a:off x="0" y="-10"/>
            <a:ext cx="4572000" cy="6858000"/>
          </a:xfrm>
          <a:prstGeom prst="rect">
            <a:avLst/>
          </a:prstGeom>
        </p:spPr>
      </p:pic>
      <p:grpSp>
        <p:nvGrpSpPr>
          <p:cNvPr id="23" name="Group 22">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4" name="Group 23">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8" name="Freeform: Shape 27">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 name="Group 24">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6" name="Freeform: Shape 25">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6" name="Kép 45">
            <a:extLst>
              <a:ext uri="{FF2B5EF4-FFF2-40B4-BE49-F238E27FC236}">
                <a16:creationId xmlns:a16="http://schemas.microsoft.com/office/drawing/2014/main" id="{839D42BC-CEEC-4398-A991-6CAC3EE91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68245" y="-484753"/>
            <a:ext cx="4572001" cy="3138012"/>
          </a:xfrm>
          <a:prstGeom prst="rect">
            <a:avLst/>
          </a:prstGeom>
        </p:spPr>
      </p:pic>
      <p:sp>
        <p:nvSpPr>
          <p:cNvPr id="49" name="Szövegdoboz 48">
            <a:extLst>
              <a:ext uri="{FF2B5EF4-FFF2-40B4-BE49-F238E27FC236}">
                <a16:creationId xmlns:a16="http://schemas.microsoft.com/office/drawing/2014/main" id="{0E942D79-A5C8-459F-9909-987893171272}"/>
              </a:ext>
            </a:extLst>
          </p:cNvPr>
          <p:cNvSpPr txBox="1"/>
          <p:nvPr/>
        </p:nvSpPr>
        <p:spPr>
          <a:xfrm>
            <a:off x="3706808" y="734518"/>
            <a:ext cx="2659702" cy="800219"/>
          </a:xfrm>
          <a:prstGeom prst="rect">
            <a:avLst/>
          </a:prstGeom>
          <a:noFill/>
        </p:spPr>
        <p:txBody>
          <a:bodyPr wrap="none" rtlCol="0">
            <a:spAutoFit/>
          </a:bodyPr>
          <a:lstStyle/>
          <a:p>
            <a:r>
              <a:rPr lang="hu-HU" dirty="0"/>
              <a:t>Houston </a:t>
            </a:r>
            <a:r>
              <a:rPr lang="hu-HU" dirty="0" err="1"/>
              <a:t>we</a:t>
            </a:r>
            <a:r>
              <a:rPr lang="hu-HU" dirty="0"/>
              <a:t> </a:t>
            </a:r>
            <a:r>
              <a:rPr lang="hu-HU" dirty="0" err="1"/>
              <a:t>are</a:t>
            </a:r>
            <a:r>
              <a:rPr lang="hu-HU" dirty="0"/>
              <a:t> F**n</a:t>
            </a:r>
          </a:p>
          <a:p>
            <a:pPr algn="ctr"/>
            <a:r>
              <a:rPr lang="hu-HU" dirty="0" err="1"/>
              <a:t>Ready</a:t>
            </a:r>
            <a:r>
              <a:rPr lang="hu-HU" sz="2800" dirty="0"/>
              <a:t> </a:t>
            </a:r>
            <a:r>
              <a:rPr lang="hu-HU" sz="2800" dirty="0" err="1"/>
              <a:t>for</a:t>
            </a:r>
            <a:r>
              <a:rPr lang="hu-HU" sz="2800" dirty="0"/>
              <a:t> </a:t>
            </a:r>
            <a:r>
              <a:rPr lang="hu-HU" sz="2800" dirty="0" err="1"/>
              <a:t>this</a:t>
            </a:r>
            <a:endParaRPr lang="hu-HU" dirty="0"/>
          </a:p>
        </p:txBody>
      </p:sp>
    </p:spTree>
    <p:extLst>
      <p:ext uri="{BB962C8B-B14F-4D97-AF65-F5344CB8AC3E}">
        <p14:creationId xmlns:p14="http://schemas.microsoft.com/office/powerpoint/2010/main" val="2968540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9"/>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15055</TotalTime>
  <Words>7359</Words>
  <Application>Microsoft Office PowerPoint</Application>
  <PresentationFormat>Szélesvásznú</PresentationFormat>
  <Paragraphs>808</Paragraphs>
  <Slides>65</Slides>
  <Notes>53</Notes>
  <HiddenSlides>26</HiddenSlides>
  <MMClips>0</MMClips>
  <ScaleCrop>false</ScaleCrop>
  <HeadingPairs>
    <vt:vector size="6" baseType="variant">
      <vt:variant>
        <vt:lpstr>Használt betűtípusok</vt:lpstr>
      </vt:variant>
      <vt:variant>
        <vt:i4>7</vt:i4>
      </vt:variant>
      <vt:variant>
        <vt:lpstr>Téma</vt:lpstr>
      </vt:variant>
      <vt:variant>
        <vt:i4>1</vt:i4>
      </vt:variant>
      <vt:variant>
        <vt:lpstr>Diacímek</vt:lpstr>
      </vt:variant>
      <vt:variant>
        <vt:i4>65</vt:i4>
      </vt:variant>
    </vt:vector>
  </HeadingPairs>
  <TitlesOfParts>
    <vt:vector size="73" baseType="lpstr">
      <vt:lpstr>Arial</vt:lpstr>
      <vt:lpstr>Arial Nova Cond</vt:lpstr>
      <vt:lpstr>Calibri</vt:lpstr>
      <vt:lpstr>Calibri Light</vt:lpstr>
      <vt:lpstr>Monospace</vt:lpstr>
      <vt:lpstr>Times New Roman</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lpds</cp:lastModifiedBy>
  <cp:revision>729</cp:revision>
  <dcterms:created xsi:type="dcterms:W3CDTF">2019-06-15T13:08:53Z</dcterms:created>
  <dcterms:modified xsi:type="dcterms:W3CDTF">2021-10-08T16:05:34Z</dcterms:modified>
</cp:coreProperties>
</file>